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97D"/>
    <a:srgbClr val="EDD775"/>
    <a:srgbClr val="002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0"/>
    <p:restoredTop sz="94638"/>
  </p:normalViewPr>
  <p:slideViewPr>
    <p:cSldViewPr snapToGrid="0">
      <p:cViewPr varScale="1">
        <p:scale>
          <a:sx n="72" d="100"/>
          <a:sy n="72" d="100"/>
        </p:scale>
        <p:origin x="6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4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4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3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7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7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4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0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4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7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7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1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89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1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2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39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9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39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05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89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7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BA8734-4C3D-B044-8B45-C5DE76604646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20A9B4-098B-DC4C-A097-DB4643C6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8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489DFBE-9AFA-27A1-8882-1CE83737ADAC}"/>
              </a:ext>
            </a:extLst>
          </p:cNvPr>
          <p:cNvSpPr>
            <a:spLocks noChangeAspect="1"/>
          </p:cNvSpPr>
          <p:nvPr/>
        </p:nvSpPr>
        <p:spPr>
          <a:xfrm>
            <a:off x="4918574" y="765339"/>
            <a:ext cx="6309360" cy="630936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203200">
            <a:solidFill>
              <a:srgbClr val="EDD7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FEEB629-3FF5-077B-467C-7CB19126417C}"/>
              </a:ext>
            </a:extLst>
          </p:cNvPr>
          <p:cNvCxnSpPr>
            <a:cxnSpLocks/>
          </p:cNvCxnSpPr>
          <p:nvPr/>
        </p:nvCxnSpPr>
        <p:spPr>
          <a:xfrm>
            <a:off x="3657600" y="169425"/>
            <a:ext cx="6629400" cy="0"/>
          </a:xfrm>
          <a:prstGeom prst="line">
            <a:avLst/>
          </a:prstGeom>
          <a:ln w="50800">
            <a:solidFill>
              <a:srgbClr val="EDD77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89D1FA-2A25-2B17-33E7-ADADD3E79817}"/>
              </a:ext>
            </a:extLst>
          </p:cNvPr>
          <p:cNvCxnSpPr>
            <a:cxnSpLocks/>
          </p:cNvCxnSpPr>
          <p:nvPr/>
        </p:nvCxnSpPr>
        <p:spPr>
          <a:xfrm>
            <a:off x="263865" y="2438400"/>
            <a:ext cx="0" cy="5086350"/>
          </a:xfrm>
          <a:prstGeom prst="line">
            <a:avLst/>
          </a:prstGeom>
          <a:ln w="50800">
            <a:solidFill>
              <a:srgbClr val="EDD77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5B635D8-1C14-1E96-5D65-9770D1AF3445}"/>
              </a:ext>
            </a:extLst>
          </p:cNvPr>
          <p:cNvGrpSpPr/>
          <p:nvPr/>
        </p:nvGrpSpPr>
        <p:grpSpPr>
          <a:xfrm>
            <a:off x="263865" y="6638514"/>
            <a:ext cx="3303965" cy="3303965"/>
            <a:chOff x="687991" y="6418680"/>
            <a:chExt cx="3303965" cy="3303965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94A7769-59CA-A600-A17A-BE2B709A95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2188" y="6492877"/>
              <a:ext cx="3155572" cy="3155572"/>
            </a:xfrm>
            <a:prstGeom prst="ellipse">
              <a:avLst/>
            </a:prstGeom>
            <a:solidFill>
              <a:schemeClr val="bg1"/>
            </a:solidFill>
            <a:ln w="203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9F338C8-FC15-C745-D81F-C94DEFCFAE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91" y="6418680"/>
              <a:ext cx="3303965" cy="3303965"/>
            </a:xfrm>
            <a:prstGeom prst="rect">
              <a:avLst/>
            </a:prstGeom>
          </p:spPr>
        </p:pic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CBA1B-F0E6-9A1B-32A6-EE796231DEDB}"/>
              </a:ext>
            </a:extLst>
          </p:cNvPr>
          <p:cNvCxnSpPr>
            <a:cxnSpLocks/>
          </p:cNvCxnSpPr>
          <p:nvPr/>
        </p:nvCxnSpPr>
        <p:spPr>
          <a:xfrm>
            <a:off x="2529191" y="10107850"/>
            <a:ext cx="7757809" cy="0"/>
          </a:xfrm>
          <a:prstGeom prst="line">
            <a:avLst/>
          </a:prstGeom>
          <a:ln w="50800">
            <a:solidFill>
              <a:srgbClr val="EDD77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B8D59A4-7F82-4D12-BBE8-5DF58D4E6C04}"/>
              </a:ext>
            </a:extLst>
          </p:cNvPr>
          <p:cNvSpPr txBox="1"/>
          <p:nvPr/>
        </p:nvSpPr>
        <p:spPr>
          <a:xfrm>
            <a:off x="1325416" y="3875426"/>
            <a:ext cx="2917786" cy="1990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6000" b="1" dirty="0">
                <a:solidFill>
                  <a:schemeClr val="bg1"/>
                </a:solidFill>
                <a:latin typeface="Garamond" panose="02020404030301010803" pitchFamily="18" charset="0"/>
              </a:rPr>
              <a:t>Session </a:t>
            </a:r>
          </a:p>
          <a:p>
            <a:pPr algn="ctr">
              <a:lnSpc>
                <a:spcPts val="5000"/>
              </a:lnSpc>
            </a:pPr>
            <a:r>
              <a:rPr lang="en-US" sz="6000" b="1" dirty="0">
                <a:solidFill>
                  <a:schemeClr val="bg1"/>
                </a:solidFill>
                <a:latin typeface="Garamond" panose="02020404030301010803" pitchFamily="18" charset="0"/>
              </a:rPr>
              <a:t>Name</a:t>
            </a:r>
          </a:p>
          <a:p>
            <a:pPr algn="ctr"/>
            <a:endParaRPr lang="en-US" sz="10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Time | Location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84543C-094A-82F6-C1AD-81790BE904F9}"/>
              </a:ext>
            </a:extLst>
          </p:cNvPr>
          <p:cNvSpPr txBox="1"/>
          <p:nvPr/>
        </p:nvSpPr>
        <p:spPr>
          <a:xfrm>
            <a:off x="5609981" y="7968532"/>
            <a:ext cx="41343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Garamond" panose="02020404030301010803" pitchFamily="18" charset="0"/>
              </a:rPr>
              <a:t>SPARK 2026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Garamond" panose="02020404030301010803" pitchFamily="18" charset="0"/>
              </a:rPr>
              <a:t>April 22nd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484DF7-3172-6524-C653-226D6DE01EF8}"/>
              </a:ext>
            </a:extLst>
          </p:cNvPr>
          <p:cNvSpPr/>
          <p:nvPr/>
        </p:nvSpPr>
        <p:spPr>
          <a:xfrm rot="20971080">
            <a:off x="232020" y="766453"/>
            <a:ext cx="5410455" cy="22570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8020"/>
              </a:lnSpc>
            </a:pPr>
            <a:r>
              <a:rPr lang="en-US" sz="9600" b="1" cap="none" spc="0" dirty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E97D"/>
                </a:solidFill>
                <a:effectLst>
                  <a:glow rad="331343">
                    <a:srgbClr val="EDD775">
                      <a:alpha val="6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aguet Script" panose="00000500000000000000" pitchFamily="2" charset="77"/>
                <a:cs typeface="AkayaTelivigala" pitchFamily="2" charset="77"/>
              </a:rPr>
              <a:t>Watch Me </a:t>
            </a:r>
          </a:p>
          <a:p>
            <a:pPr algn="ctr">
              <a:lnSpc>
                <a:spcPts val="8020"/>
              </a:lnSpc>
            </a:pPr>
            <a:r>
              <a:rPr lang="en-US" sz="9600" b="1" cap="none" spc="0" dirty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E97D"/>
                </a:solidFill>
                <a:effectLst>
                  <a:glow rad="331343">
                    <a:srgbClr val="EDD775">
                      <a:alpha val="6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aguet Script" panose="00000500000000000000" pitchFamily="2" charset="77"/>
                <a:cs typeface="AkayaTelivigala" pitchFamily="2" charset="77"/>
              </a:rPr>
              <a:t>Present! </a:t>
            </a:r>
          </a:p>
        </p:txBody>
      </p:sp>
    </p:spTree>
    <p:extLst>
      <p:ext uri="{BB962C8B-B14F-4D97-AF65-F5344CB8AC3E}">
        <p14:creationId xmlns:p14="http://schemas.microsoft.com/office/powerpoint/2010/main" val="256724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537</TotalTime>
  <Words>13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Baguet Script</vt:lpstr>
      <vt:lpstr>Garamond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Beth Bowman</dc:creator>
  <cp:lastModifiedBy>Beth Bowman</cp:lastModifiedBy>
  <cp:revision>5</cp:revision>
  <dcterms:created xsi:type="dcterms:W3CDTF">2026-04-07T17:34:39Z</dcterms:created>
  <dcterms:modified xsi:type="dcterms:W3CDTF">2026-04-08T02:32:37Z</dcterms:modified>
</cp:coreProperties>
</file>